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8" r:id="rId3"/>
    <p:sldId id="288" r:id="rId4"/>
    <p:sldId id="291" r:id="rId5"/>
    <p:sldId id="266" r:id="rId6"/>
    <p:sldId id="290" r:id="rId7"/>
    <p:sldId id="292" r:id="rId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DD6FC5-9665-45C8-8302-4EBD5ED7DD93}">
          <p14:sldIdLst>
            <p14:sldId id="256"/>
            <p14:sldId id="268"/>
            <p14:sldId id="288"/>
            <p14:sldId id="291"/>
            <p14:sldId id="266"/>
            <p14:sldId id="290"/>
            <p14:sldId id="292"/>
          </p14:sldIdLst>
        </p14:section>
        <p14:section name="Untitled Section" id="{97702DA8-805E-4B77-8A99-3D78808F04B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6ABB79-228C-4FBC-A8F9-AF6C2AC0C42E}" v="5" dt="2023-05-28T16:21:43.47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liis Kitsapea" userId="3efb474d6c15760f" providerId="LiveId" clId="{BF6ABB79-228C-4FBC-A8F9-AF6C2AC0C42E}"/>
    <pc:docChg chg="custSel addSld delSld modSld sldOrd modSection">
      <pc:chgData name="Mariliis Kitsapea" userId="3efb474d6c15760f" providerId="LiveId" clId="{BF6ABB79-228C-4FBC-A8F9-AF6C2AC0C42E}" dt="2023-05-28T16:27:37.367" v="537" actId="1076"/>
      <pc:docMkLst>
        <pc:docMk/>
      </pc:docMkLst>
      <pc:sldChg chg="modSp mod">
        <pc:chgData name="Mariliis Kitsapea" userId="3efb474d6c15760f" providerId="LiveId" clId="{BF6ABB79-228C-4FBC-A8F9-AF6C2AC0C42E}" dt="2023-05-28T16:25:34.088" v="508" actId="20577"/>
        <pc:sldMkLst>
          <pc:docMk/>
          <pc:sldMk cId="972569183" sldId="256"/>
        </pc:sldMkLst>
        <pc:spChg chg="mod">
          <ac:chgData name="Mariliis Kitsapea" userId="3efb474d6c15760f" providerId="LiveId" clId="{BF6ABB79-228C-4FBC-A8F9-AF6C2AC0C42E}" dt="2023-05-28T16:25:34.088" v="508" actId="20577"/>
          <ac:spMkLst>
            <pc:docMk/>
            <pc:sldMk cId="972569183" sldId="256"/>
            <ac:spMk id="4" creationId="{A3D64C50-A740-468A-8AB6-F949358D80A6}"/>
          </ac:spMkLst>
        </pc:spChg>
      </pc:sldChg>
      <pc:sldChg chg="del">
        <pc:chgData name="Mariliis Kitsapea" userId="3efb474d6c15760f" providerId="LiveId" clId="{BF6ABB79-228C-4FBC-A8F9-AF6C2AC0C42E}" dt="2023-05-28T16:22:00.594" v="437" actId="47"/>
        <pc:sldMkLst>
          <pc:docMk/>
          <pc:sldMk cId="1080013265" sldId="264"/>
        </pc:sldMkLst>
      </pc:sldChg>
      <pc:sldChg chg="modSp mod">
        <pc:chgData name="Mariliis Kitsapea" userId="3efb474d6c15760f" providerId="LiveId" clId="{BF6ABB79-228C-4FBC-A8F9-AF6C2AC0C42E}" dt="2023-05-28T16:26:47.317" v="533" actId="20577"/>
        <pc:sldMkLst>
          <pc:docMk/>
          <pc:sldMk cId="3764395250" sldId="266"/>
        </pc:sldMkLst>
        <pc:spChg chg="mod">
          <ac:chgData name="Mariliis Kitsapea" userId="3efb474d6c15760f" providerId="LiveId" clId="{BF6ABB79-228C-4FBC-A8F9-AF6C2AC0C42E}" dt="2023-05-28T14:09:29.471" v="112" actId="20577"/>
          <ac:spMkLst>
            <pc:docMk/>
            <pc:sldMk cId="3764395250" sldId="266"/>
            <ac:spMk id="24" creationId="{B127C79B-F024-434C-825D-15CEE80923F4}"/>
          </ac:spMkLst>
        </pc:spChg>
        <pc:spChg chg="mod">
          <ac:chgData name="Mariliis Kitsapea" userId="3efb474d6c15760f" providerId="LiveId" clId="{BF6ABB79-228C-4FBC-A8F9-AF6C2AC0C42E}" dt="2023-05-28T16:26:47.317" v="533" actId="20577"/>
          <ac:spMkLst>
            <pc:docMk/>
            <pc:sldMk cId="3764395250" sldId="266"/>
            <ac:spMk id="25" creationId="{1F231637-753A-4454-98CA-FD968C0D940C}"/>
          </ac:spMkLst>
        </pc:spChg>
      </pc:sldChg>
      <pc:sldChg chg="modSp mod">
        <pc:chgData name="Mariliis Kitsapea" userId="3efb474d6c15760f" providerId="LiveId" clId="{BF6ABB79-228C-4FBC-A8F9-AF6C2AC0C42E}" dt="2023-05-28T16:24:52.523" v="498" actId="20577"/>
        <pc:sldMkLst>
          <pc:docMk/>
          <pc:sldMk cId="1321790359" sldId="268"/>
        </pc:sldMkLst>
        <pc:spChg chg="mod">
          <ac:chgData name="Mariliis Kitsapea" userId="3efb474d6c15760f" providerId="LiveId" clId="{BF6ABB79-228C-4FBC-A8F9-AF6C2AC0C42E}" dt="2023-05-28T16:24:52.523" v="498" actId="20577"/>
          <ac:spMkLst>
            <pc:docMk/>
            <pc:sldMk cId="1321790359" sldId="268"/>
            <ac:spMk id="8" creationId="{36E72FF0-3C0E-499A-8DA6-324675513B3E}"/>
          </ac:spMkLst>
        </pc:spChg>
      </pc:sldChg>
      <pc:sldChg chg="del">
        <pc:chgData name="Mariliis Kitsapea" userId="3efb474d6c15760f" providerId="LiveId" clId="{BF6ABB79-228C-4FBC-A8F9-AF6C2AC0C42E}" dt="2023-05-28T16:22:02.272" v="438" actId="47"/>
        <pc:sldMkLst>
          <pc:docMk/>
          <pc:sldMk cId="1683355459" sldId="271"/>
        </pc:sldMkLst>
      </pc:sldChg>
      <pc:sldChg chg="del">
        <pc:chgData name="Mariliis Kitsapea" userId="3efb474d6c15760f" providerId="LiveId" clId="{BF6ABB79-228C-4FBC-A8F9-AF6C2AC0C42E}" dt="2023-05-28T16:22:03.887" v="439" actId="47"/>
        <pc:sldMkLst>
          <pc:docMk/>
          <pc:sldMk cId="3380294988" sldId="284"/>
        </pc:sldMkLst>
      </pc:sldChg>
      <pc:sldChg chg="del">
        <pc:chgData name="Mariliis Kitsapea" userId="3efb474d6c15760f" providerId="LiveId" clId="{BF6ABB79-228C-4FBC-A8F9-AF6C2AC0C42E}" dt="2023-05-28T16:22:06.831" v="440" actId="47"/>
        <pc:sldMkLst>
          <pc:docMk/>
          <pc:sldMk cId="1701118972" sldId="289"/>
        </pc:sldMkLst>
      </pc:sldChg>
      <pc:sldChg chg="addSp delSp modSp new mod">
        <pc:chgData name="Mariliis Kitsapea" userId="3efb474d6c15760f" providerId="LiveId" clId="{BF6ABB79-228C-4FBC-A8F9-AF6C2AC0C42E}" dt="2023-05-28T16:27:37.367" v="537" actId="1076"/>
        <pc:sldMkLst>
          <pc:docMk/>
          <pc:sldMk cId="4277933050" sldId="290"/>
        </pc:sldMkLst>
        <pc:spChg chg="mod">
          <ac:chgData name="Mariliis Kitsapea" userId="3efb474d6c15760f" providerId="LiveId" clId="{BF6ABB79-228C-4FBC-A8F9-AF6C2AC0C42E}" dt="2023-05-28T14:10:58.805" v="138" actId="20577"/>
          <ac:spMkLst>
            <pc:docMk/>
            <pc:sldMk cId="4277933050" sldId="290"/>
            <ac:spMk id="2" creationId="{C3464F56-9F50-2D13-AF7F-E05800701C72}"/>
          </ac:spMkLst>
        </pc:spChg>
        <pc:spChg chg="mod">
          <ac:chgData name="Mariliis Kitsapea" userId="3efb474d6c15760f" providerId="LiveId" clId="{BF6ABB79-228C-4FBC-A8F9-AF6C2AC0C42E}" dt="2023-05-28T16:27:28.244" v="536" actId="1076"/>
          <ac:spMkLst>
            <pc:docMk/>
            <pc:sldMk cId="4277933050" sldId="290"/>
            <ac:spMk id="3" creationId="{47BFEFEF-231D-CA00-E755-A5D3E7348B90}"/>
          </ac:spMkLst>
        </pc:spChg>
        <pc:spChg chg="mod">
          <ac:chgData name="Mariliis Kitsapea" userId="3efb474d6c15760f" providerId="LiveId" clId="{BF6ABB79-228C-4FBC-A8F9-AF6C2AC0C42E}" dt="2023-05-28T16:27:37.367" v="537" actId="1076"/>
          <ac:spMkLst>
            <pc:docMk/>
            <pc:sldMk cId="4277933050" sldId="290"/>
            <ac:spMk id="4" creationId="{280814E5-3A1C-6BF9-4CB6-5DC90E236743}"/>
          </ac:spMkLst>
        </pc:spChg>
        <pc:spChg chg="del">
          <ac:chgData name="Mariliis Kitsapea" userId="3efb474d6c15760f" providerId="LiveId" clId="{BF6ABB79-228C-4FBC-A8F9-AF6C2AC0C42E}" dt="2023-05-28T14:11:13.558" v="139" actId="478"/>
          <ac:spMkLst>
            <pc:docMk/>
            <pc:sldMk cId="4277933050" sldId="290"/>
            <ac:spMk id="5" creationId="{40E7BB71-EC40-B279-C6C8-1FA7098EB361}"/>
          </ac:spMkLst>
        </pc:spChg>
        <pc:spChg chg="del">
          <ac:chgData name="Mariliis Kitsapea" userId="3efb474d6c15760f" providerId="LiveId" clId="{BF6ABB79-228C-4FBC-A8F9-AF6C2AC0C42E}" dt="2023-05-28T14:11:17.128" v="140" actId="478"/>
          <ac:spMkLst>
            <pc:docMk/>
            <pc:sldMk cId="4277933050" sldId="290"/>
            <ac:spMk id="6" creationId="{D39DACA9-0A17-2F34-96B4-C9F9C934BB72}"/>
          </ac:spMkLst>
        </pc:spChg>
        <pc:spChg chg="del mod">
          <ac:chgData name="Mariliis Kitsapea" userId="3efb474d6c15760f" providerId="LiveId" clId="{BF6ABB79-228C-4FBC-A8F9-AF6C2AC0C42E}" dt="2023-05-28T16:17:28.832" v="373" actId="931"/>
          <ac:spMkLst>
            <pc:docMk/>
            <pc:sldMk cId="4277933050" sldId="290"/>
            <ac:spMk id="7" creationId="{5666E7C3-E1CD-E7FA-81EC-8496434C8D4C}"/>
          </ac:spMkLst>
        </pc:spChg>
        <pc:picChg chg="add mod">
          <ac:chgData name="Mariliis Kitsapea" userId="3efb474d6c15760f" providerId="LiveId" clId="{BF6ABB79-228C-4FBC-A8F9-AF6C2AC0C42E}" dt="2023-05-28T16:17:30.615" v="375" actId="962"/>
          <ac:picMkLst>
            <pc:docMk/>
            <pc:sldMk cId="4277933050" sldId="290"/>
            <ac:picMk id="9" creationId="{7B0E3E97-2E89-8D4F-4283-6FAA348152D5}"/>
          </ac:picMkLst>
        </pc:picChg>
      </pc:sldChg>
      <pc:sldChg chg="addSp delSp modSp new mod ord modClrScheme chgLayout">
        <pc:chgData name="Mariliis Kitsapea" userId="3efb474d6c15760f" providerId="LiveId" clId="{BF6ABB79-228C-4FBC-A8F9-AF6C2AC0C42E}" dt="2023-05-28T16:06:53.451" v="209" actId="1076"/>
        <pc:sldMkLst>
          <pc:docMk/>
          <pc:sldMk cId="1574369610" sldId="291"/>
        </pc:sldMkLst>
        <pc:spChg chg="mod">
          <ac:chgData name="Mariliis Kitsapea" userId="3efb474d6c15760f" providerId="LiveId" clId="{BF6ABB79-228C-4FBC-A8F9-AF6C2AC0C42E}" dt="2023-05-28T16:06:02.764" v="178" actId="26606"/>
          <ac:spMkLst>
            <pc:docMk/>
            <pc:sldMk cId="1574369610" sldId="291"/>
            <ac:spMk id="2" creationId="{62D6AD99-849A-7DB0-8C56-AB9464153373}"/>
          </ac:spMkLst>
        </pc:spChg>
        <pc:spChg chg="del">
          <ac:chgData name="Mariliis Kitsapea" userId="3efb474d6c15760f" providerId="LiveId" clId="{BF6ABB79-228C-4FBC-A8F9-AF6C2AC0C42E}" dt="2023-05-28T16:06:02.764" v="178" actId="26606"/>
          <ac:spMkLst>
            <pc:docMk/>
            <pc:sldMk cId="1574369610" sldId="291"/>
            <ac:spMk id="3" creationId="{BD4D2300-D1CB-C736-34D5-AC7ECEDF230A}"/>
          </ac:spMkLst>
        </pc:spChg>
        <pc:spChg chg="del">
          <ac:chgData name="Mariliis Kitsapea" userId="3efb474d6c15760f" providerId="LiveId" clId="{BF6ABB79-228C-4FBC-A8F9-AF6C2AC0C42E}" dt="2023-05-28T16:06:02.764" v="178" actId="26606"/>
          <ac:spMkLst>
            <pc:docMk/>
            <pc:sldMk cId="1574369610" sldId="291"/>
            <ac:spMk id="4" creationId="{A496F36A-075E-6A57-F9A6-AB695669E62F}"/>
          </ac:spMkLst>
        </pc:spChg>
        <pc:spChg chg="del">
          <ac:chgData name="Mariliis Kitsapea" userId="3efb474d6c15760f" providerId="LiveId" clId="{BF6ABB79-228C-4FBC-A8F9-AF6C2AC0C42E}" dt="2023-05-28T16:06:02.764" v="178" actId="26606"/>
          <ac:spMkLst>
            <pc:docMk/>
            <pc:sldMk cId="1574369610" sldId="291"/>
            <ac:spMk id="5" creationId="{60C17209-5EA4-46E0-6C62-BE1D3E259AEE}"/>
          </ac:spMkLst>
        </pc:spChg>
        <pc:spChg chg="del">
          <ac:chgData name="Mariliis Kitsapea" userId="3efb474d6c15760f" providerId="LiveId" clId="{BF6ABB79-228C-4FBC-A8F9-AF6C2AC0C42E}" dt="2023-05-28T16:06:02.764" v="178" actId="26606"/>
          <ac:spMkLst>
            <pc:docMk/>
            <pc:sldMk cId="1574369610" sldId="291"/>
            <ac:spMk id="6" creationId="{8C5269A0-BC40-4825-7AEA-64258367A17F}"/>
          </ac:spMkLst>
        </pc:spChg>
        <pc:spChg chg="del">
          <ac:chgData name="Mariliis Kitsapea" userId="3efb474d6c15760f" providerId="LiveId" clId="{BF6ABB79-228C-4FBC-A8F9-AF6C2AC0C42E}" dt="2023-05-28T16:06:02.764" v="178" actId="26606"/>
          <ac:spMkLst>
            <pc:docMk/>
            <pc:sldMk cId="1574369610" sldId="291"/>
            <ac:spMk id="7" creationId="{99023E03-B7CA-E7D8-46F5-28E19B418875}"/>
          </ac:spMkLst>
        </pc:spChg>
        <pc:spChg chg="add mod">
          <ac:chgData name="Mariliis Kitsapea" userId="3efb474d6c15760f" providerId="LiveId" clId="{BF6ABB79-228C-4FBC-A8F9-AF6C2AC0C42E}" dt="2023-05-28T16:06:53.451" v="209" actId="1076"/>
          <ac:spMkLst>
            <pc:docMk/>
            <pc:sldMk cId="1574369610" sldId="291"/>
            <ac:spMk id="12" creationId="{8A276D47-3E23-672B-E118-3E08F7B9EA81}"/>
          </ac:spMkLst>
        </pc:spChg>
        <pc:spChg chg="add del mod">
          <ac:chgData name="Mariliis Kitsapea" userId="3efb474d6c15760f" providerId="LiveId" clId="{BF6ABB79-228C-4FBC-A8F9-AF6C2AC0C42E}" dt="2023-05-28T16:06:12.910" v="179" actId="931"/>
          <ac:spMkLst>
            <pc:docMk/>
            <pc:sldMk cId="1574369610" sldId="291"/>
            <ac:spMk id="14" creationId="{713E7DCC-1AE8-E07E-9CB1-5FC738084C2B}"/>
          </ac:spMkLst>
        </pc:spChg>
        <pc:picChg chg="add mod">
          <ac:chgData name="Mariliis Kitsapea" userId="3efb474d6c15760f" providerId="LiveId" clId="{BF6ABB79-228C-4FBC-A8F9-AF6C2AC0C42E}" dt="2023-05-28T16:06:45.365" v="208" actId="14100"/>
          <ac:picMkLst>
            <pc:docMk/>
            <pc:sldMk cId="1574369610" sldId="291"/>
            <ac:picMk id="9" creationId="{882B9001-6C33-E65B-57B7-C7198BB0B6E5}"/>
          </ac:picMkLst>
        </pc:picChg>
      </pc:sldChg>
      <pc:sldChg chg="addSp delSp modSp new mod modClrScheme chgLayout">
        <pc:chgData name="Mariliis Kitsapea" userId="3efb474d6c15760f" providerId="LiveId" clId="{BF6ABB79-228C-4FBC-A8F9-AF6C2AC0C42E}" dt="2023-05-28T16:21:55.818" v="436" actId="1076"/>
        <pc:sldMkLst>
          <pc:docMk/>
          <pc:sldMk cId="2188240001" sldId="292"/>
        </pc:sldMkLst>
        <pc:spChg chg="mod">
          <ac:chgData name="Mariliis Kitsapea" userId="3efb474d6c15760f" providerId="LiveId" clId="{BF6ABB79-228C-4FBC-A8F9-AF6C2AC0C42E}" dt="2023-05-28T16:21:55.818" v="436" actId="1076"/>
          <ac:spMkLst>
            <pc:docMk/>
            <pc:sldMk cId="2188240001" sldId="292"/>
            <ac:spMk id="2" creationId="{A4D83289-DAC6-1236-F099-62C5C2CD338A}"/>
          </ac:spMkLst>
        </pc:spChg>
        <pc:spChg chg="del">
          <ac:chgData name="Mariliis Kitsapea" userId="3efb474d6c15760f" providerId="LiveId" clId="{BF6ABB79-228C-4FBC-A8F9-AF6C2AC0C42E}" dt="2023-05-28T16:18:31.801" v="422" actId="26606"/>
          <ac:spMkLst>
            <pc:docMk/>
            <pc:sldMk cId="2188240001" sldId="292"/>
            <ac:spMk id="3" creationId="{C868DD3A-7D20-9B47-3F17-3C31AD809863}"/>
          </ac:spMkLst>
        </pc:spChg>
        <pc:spChg chg="del">
          <ac:chgData name="Mariliis Kitsapea" userId="3efb474d6c15760f" providerId="LiveId" clId="{BF6ABB79-228C-4FBC-A8F9-AF6C2AC0C42E}" dt="2023-05-28T16:18:31.801" v="422" actId="26606"/>
          <ac:spMkLst>
            <pc:docMk/>
            <pc:sldMk cId="2188240001" sldId="292"/>
            <ac:spMk id="4" creationId="{708EC3E5-27B0-C179-8993-4CBCD83A00BA}"/>
          </ac:spMkLst>
        </pc:spChg>
        <pc:spChg chg="del">
          <ac:chgData name="Mariliis Kitsapea" userId="3efb474d6c15760f" providerId="LiveId" clId="{BF6ABB79-228C-4FBC-A8F9-AF6C2AC0C42E}" dt="2023-05-28T16:18:31.801" v="422" actId="26606"/>
          <ac:spMkLst>
            <pc:docMk/>
            <pc:sldMk cId="2188240001" sldId="292"/>
            <ac:spMk id="5" creationId="{D6911E56-D2CD-C3CD-549E-C3D6B7F358D7}"/>
          </ac:spMkLst>
        </pc:spChg>
        <pc:spChg chg="del">
          <ac:chgData name="Mariliis Kitsapea" userId="3efb474d6c15760f" providerId="LiveId" clId="{BF6ABB79-228C-4FBC-A8F9-AF6C2AC0C42E}" dt="2023-05-28T16:18:31.801" v="422" actId="26606"/>
          <ac:spMkLst>
            <pc:docMk/>
            <pc:sldMk cId="2188240001" sldId="292"/>
            <ac:spMk id="6" creationId="{983C35B3-F822-0BBB-6704-80A824F22B49}"/>
          </ac:spMkLst>
        </pc:spChg>
        <pc:spChg chg="del">
          <ac:chgData name="Mariliis Kitsapea" userId="3efb474d6c15760f" providerId="LiveId" clId="{BF6ABB79-228C-4FBC-A8F9-AF6C2AC0C42E}" dt="2023-05-28T16:18:31.801" v="422" actId="26606"/>
          <ac:spMkLst>
            <pc:docMk/>
            <pc:sldMk cId="2188240001" sldId="292"/>
            <ac:spMk id="7" creationId="{FC470FCE-2AEA-F370-F148-4791B5438581}"/>
          </ac:spMkLst>
        </pc:spChg>
        <pc:spChg chg="add del mod">
          <ac:chgData name="Mariliis Kitsapea" userId="3efb474d6c15760f" providerId="LiveId" clId="{BF6ABB79-228C-4FBC-A8F9-AF6C2AC0C42E}" dt="2023-05-28T16:19:04.146" v="424" actId="478"/>
          <ac:spMkLst>
            <pc:docMk/>
            <pc:sldMk cId="2188240001" sldId="292"/>
            <ac:spMk id="13" creationId="{70884772-22C3-2842-DB35-CBBBFDDA9284}"/>
          </ac:spMkLst>
        </pc:spChg>
        <pc:spChg chg="add del mod">
          <ac:chgData name="Mariliis Kitsapea" userId="3efb474d6c15760f" providerId="LiveId" clId="{BF6ABB79-228C-4FBC-A8F9-AF6C2AC0C42E}" dt="2023-05-28T16:21:43.476" v="431" actId="931"/>
          <ac:spMkLst>
            <pc:docMk/>
            <pc:sldMk cId="2188240001" sldId="292"/>
            <ac:spMk id="15" creationId="{3AEFE93A-660F-056A-ABD1-780C81EBC5F2}"/>
          </ac:spMkLst>
        </pc:spChg>
        <pc:picChg chg="add mod">
          <ac:chgData name="Mariliis Kitsapea" userId="3efb474d6c15760f" providerId="LiveId" clId="{BF6ABB79-228C-4FBC-A8F9-AF6C2AC0C42E}" dt="2023-05-28T16:20:14.051" v="425" actId="14826"/>
          <ac:picMkLst>
            <pc:docMk/>
            <pc:sldMk cId="2188240001" sldId="292"/>
            <ac:picMk id="9" creationId="{87B3F463-93A4-4000-E56A-7E101F2D7921}"/>
          </ac:picMkLst>
        </pc:picChg>
        <pc:picChg chg="add mod">
          <ac:chgData name="Mariliis Kitsapea" userId="3efb474d6c15760f" providerId="LiveId" clId="{BF6ABB79-228C-4FBC-A8F9-AF6C2AC0C42E}" dt="2023-05-28T16:21:49.857" v="435" actId="962"/>
          <ac:picMkLst>
            <pc:docMk/>
            <pc:sldMk cId="2188240001" sldId="292"/>
            <ac:picMk id="10" creationId="{71B08D99-5D08-6FEB-21B3-C5148AB3584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8EC252F-79F1-4AD0-9D4E-E8B7CFA32129}" type="datetime1">
              <a:rPr lang="en-GB" smtClean="0"/>
              <a:t>28/05/2023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BE0EF92D-82DD-4142-BCE8-036B91487D2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fld id="{D8F82DBA-B5AC-4C3A-ADD2-EDC6E1DDA217}" type="datetime1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C58EC616-C518-4358-9496-6C33B2F5FA5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99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575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92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C58EC616-C518-4358-9496-6C33B2F5FA5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88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rtlCol="0" anchor="b"/>
          <a:lstStyle>
            <a:lvl1pPr>
              <a:lnSpc>
                <a:spcPct val="100000"/>
              </a:lnSpc>
              <a:defRPr lang="en-GB"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lang="en-GB"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n-GB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pc="400" baseline="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rtlCol="0"/>
          <a:lstStyle>
            <a:lvl1pPr>
              <a:defRPr lang="en-GB">
                <a:noFill/>
              </a:defRPr>
            </a:lvl1pPr>
            <a:lvl2pPr>
              <a:defRPr lang="en-GB">
                <a:noFill/>
              </a:defRPr>
            </a:lvl2pPr>
            <a:lvl3pPr>
              <a:defRPr lang="en-GB">
                <a:noFill/>
              </a:defRPr>
            </a:lvl3pPr>
            <a:lvl4pPr>
              <a:defRPr lang="en-GB">
                <a:noFill/>
              </a:defRPr>
            </a:lvl4pPr>
            <a:lvl5pPr>
              <a:defRPr lang="en-GB">
                <a:noFill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rtlCol="0" anchor="ctr"/>
          <a:lstStyle>
            <a:lvl1pPr algn="l">
              <a:defRPr lang="en-GB"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pc="400" baseline="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rtlCol="0"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1600" cap="none" spc="50" baseline="0">
                <a:latin typeface="+mn-lt"/>
              </a:defRPr>
            </a:lvl1pPr>
          </a:lstStyle>
          <a:p>
            <a:pPr lvl="0" rtl="0"/>
            <a:r>
              <a:rPr lang="en-GB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pc="400" baseline="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 rtlCol="0"/>
          <a:lstStyle>
            <a:lvl1pPr algn="ctr">
              <a:defRPr lang="en-GB" sz="3200" cap="all" spc="200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accent3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layout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en-GB"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GB" sz="1800" cap="all" normalizeH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GB" sz="18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GB" sz="18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GB" sz="18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 lang="en-GB" sz="18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en-GB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en-GB"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/>
              <a:t>Click to add title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4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n-GB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GB" sz="1200" b="0" i="0" cap="none" spc="200" baseline="0"/>
            </a:lvl1pPr>
          </a:lstStyle>
          <a:p>
            <a:pPr lvl="0" rtl="0"/>
            <a:r>
              <a:rPr lang="en-GB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4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n-GB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GB" sz="1200" b="0" i="0" cap="none" spc="200" baseline="0"/>
            </a:lvl1pPr>
          </a:lstStyle>
          <a:p>
            <a:pPr lvl="0" rtl="0"/>
            <a:r>
              <a:rPr lang="en-GB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4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n-GB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GB" sz="1200" b="0" i="0" cap="none" spc="200" baseline="0"/>
            </a:lvl1pPr>
          </a:lstStyle>
          <a:p>
            <a:pPr lvl="0" rtl="0"/>
            <a:r>
              <a:rPr lang="en-GB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4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n-GB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GB" sz="1200" b="0" i="0" cap="none" spc="200" baseline="0"/>
            </a:lvl1pPr>
          </a:lstStyle>
          <a:p>
            <a:pPr lvl="0" rtl="0"/>
            <a:r>
              <a:rPr lang="en-GB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4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en-GB"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n-GB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en-GB" sz="1200" b="0" i="0" cap="none" spc="200" baseline="0"/>
            </a:lvl1pPr>
          </a:lstStyle>
          <a:p>
            <a:pPr lvl="0" rtl="0"/>
            <a:r>
              <a:rPr lang="en-GB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4B8443F-E5FA-5D35-EFF6-7896CFEE7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en-GB"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/>
              <a:t>Click to add title</a:t>
            </a:r>
            <a:endParaRPr lang="en-GB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063838"/>
            <a:ext cx="506632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n-GB" sz="2000" b="0" i="0" spc="2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n-GB"/>
              <a:t>Click to add subtitle here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9C9904-11DE-F8AA-4316-5ACEC5829E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9" y="2486203"/>
            <a:ext cx="10515600" cy="3343275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3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rtlCol="0" anchor="t" anchorCtr="0"/>
          <a:lstStyle>
            <a:lvl1pPr>
              <a:defRPr lang="en-GB"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600" spc="400" baseline="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rtlCol="0" anchor="ctr"/>
          <a:lstStyle>
            <a:lvl1pPr marL="0" indent="0" algn="l">
              <a:buNone/>
              <a:defRPr lang="en-GB" sz="2000" i="0" cap="none" spc="200" baseline="0">
                <a:noFill/>
                <a:latin typeface="+mj-lt"/>
              </a:defRPr>
            </a:lvl1pPr>
          </a:lstStyle>
          <a:p>
            <a:pPr lvl="0" rtl="0"/>
            <a:r>
              <a:rPr lang="en-GB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600" spc="400" baseline="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600" spc="400" baseline="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en-GB"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/>
              <a:t>Click to add title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n-GB"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n-GB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en-GB" sz="1200" spc="50" baseline="0"/>
            </a:lvl1pPr>
          </a:lstStyle>
          <a:p>
            <a:pPr lvl="0" rtl="0"/>
            <a:r>
              <a:rPr lang="en-GB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n-GB"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n-GB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en-GB" sz="1200" spc="50" baseline="0"/>
            </a:lvl1pPr>
          </a:lstStyle>
          <a:p>
            <a:pPr lvl="0" rtl="0"/>
            <a:r>
              <a:rPr lang="en-GB"/>
              <a:t>Click to add text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pc="400" baseline="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7" r:id="rId4"/>
    <p:sldLayoutId id="2147483656" r:id="rId5"/>
    <p:sldLayoutId id="2147483665" r:id="rId6"/>
    <p:sldLayoutId id="2147483652" r:id="rId7"/>
    <p:sldLayoutId id="214748365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t-EE" sz="4500" dirty="0"/>
              <a:t>Random Dream team picker</a:t>
            </a:r>
            <a:endParaRPr lang="en-GB" sz="45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t-EE" dirty="0"/>
              <a:t>By Andrus &amp; Mariliis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7C1019-D992-06C7-BBAF-C153A2F43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pic>
        <p:nvPicPr>
          <p:cNvPr id="10" name="Picture Placeholder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509BECA-325F-7313-DEC7-1147790998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6093" r="16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26" descr="A rabbit looking at a pile of carrots&#10;&#10;Description automatically generated">
            <a:extLst>
              <a:ext uri="{FF2B5EF4-FFF2-40B4-BE49-F238E27FC236}">
                <a16:creationId xmlns:a16="http://schemas.microsoft.com/office/drawing/2014/main" id="{09915849-F37E-CF28-48A5-C99A588B62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856148-3910-0BC3-79A0-D0A794C6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en-GB"/>
            </a:defPPr>
          </a:lstStyle>
          <a:p>
            <a:r>
              <a:rPr lang="en-US" sz="4000" dirty="0">
                <a:solidFill>
                  <a:schemeClr val="tx1"/>
                </a:solidFill>
              </a:rPr>
              <a:t>Project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E72FF0-3C0E-499A-8DA6-324675513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Easy program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Random team generator</a:t>
            </a:r>
            <a:r>
              <a:rPr lang="et-EE" sz="2000" dirty="0"/>
              <a:t> using Java and MySQL database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Good teamwork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Getting smart </a:t>
            </a:r>
            <a:endParaRPr lang="et-EE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t-EE" sz="2000" dirty="0"/>
              <a:t>After work fun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r>
              <a:rPr lang="et-EE" sz="2000" dirty="0"/>
              <a:t>Trying our new skills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179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itle 558">
            <a:extLst>
              <a:ext uri="{FF2B5EF4-FFF2-40B4-BE49-F238E27FC236}">
                <a16:creationId xmlns:a16="http://schemas.microsoft.com/office/drawing/2014/main" id="{0DE1AE44-1E98-4843-AABC-CB5A884A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t-EE" dirty="0"/>
              <a:t>Meet our team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A2623C5-D11D-478D-89FB-08576F6F14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89280" y="4956387"/>
            <a:ext cx="2069690" cy="47514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t-EE" dirty="0"/>
              <a:t>Mariliis kitsapea</a:t>
            </a:r>
            <a:endParaRPr lang="en-GB" dirty="0"/>
          </a:p>
        </p:txBody>
      </p:sp>
      <p:pic>
        <p:nvPicPr>
          <p:cNvPr id="23" name="Picture Placeholder 22" descr="A picture containing human face, wrinkle, portrait, person&#10;&#10;Description automatically generated">
            <a:extLst>
              <a:ext uri="{FF2B5EF4-FFF2-40B4-BE49-F238E27FC236}">
                <a16:creationId xmlns:a16="http://schemas.microsoft.com/office/drawing/2014/main" id="{ED0B6AA7-5EDA-B2D2-0874-C195D1AED523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21689" b="21689"/>
          <a:stretch>
            <a:fillRect/>
          </a:stretch>
        </p:blipFill>
        <p:spPr>
          <a:xfrm>
            <a:off x="8237538" y="1663700"/>
            <a:ext cx="2908300" cy="2470150"/>
          </a:xfrm>
        </p:spPr>
      </p:pic>
      <p:sp>
        <p:nvSpPr>
          <p:cNvPr id="564" name="Text Placeholder 563">
            <a:extLst>
              <a:ext uri="{FF2B5EF4-FFF2-40B4-BE49-F238E27FC236}">
                <a16:creationId xmlns:a16="http://schemas.microsoft.com/office/drawing/2014/main" id="{661A06F4-F607-A35C-75C6-4BA706E3039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656843" y="5278797"/>
            <a:ext cx="2069690" cy="695361"/>
          </a:xfrm>
        </p:spPr>
        <p:txBody>
          <a:bodyPr rtlCol="0"/>
          <a:lstStyle>
            <a:defPPr>
              <a:defRPr lang="en-GB"/>
            </a:defPPr>
          </a:lstStyle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t-EE" dirty="0"/>
              <a:t>Idea generator</a:t>
            </a:r>
          </a:p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t-EE" dirty="0"/>
              <a:t>Coding genius</a:t>
            </a:r>
          </a:p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t-EE" dirty="0"/>
              <a:t>A shoulder to cry on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86ED0BB-76F0-475B-B4E0-105C68BFC7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89280" y="5431536"/>
            <a:ext cx="2069690" cy="672127"/>
          </a:xfrm>
        </p:spPr>
        <p:txBody>
          <a:bodyPr rtlCol="0"/>
          <a:lstStyle>
            <a:defPPr>
              <a:defRPr lang="en-GB"/>
            </a:defPPr>
          </a:lstStyle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t-EE" dirty="0"/>
              <a:t>Testing</a:t>
            </a:r>
          </a:p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t-EE" dirty="0"/>
              <a:t>Database help</a:t>
            </a:r>
          </a:p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t-EE" dirty="0"/>
              <a:t>Marketing and talk</a:t>
            </a:r>
          </a:p>
          <a:p>
            <a:pPr marL="171450" indent="-171450" rtl="0">
              <a:buFont typeface="Wingdings" panose="05000000000000000000" pitchFamily="2" charset="2"/>
              <a:buChar char="ü"/>
            </a:pPr>
            <a:r>
              <a:rPr lang="et-EE" dirty="0"/>
              <a:t>Mental help</a:t>
            </a:r>
            <a:endParaRPr lang="en-GB" dirty="0"/>
          </a:p>
        </p:txBody>
      </p:sp>
      <p:sp>
        <p:nvSpPr>
          <p:cNvPr id="563" name="Text Placeholder 562">
            <a:extLst>
              <a:ext uri="{FF2B5EF4-FFF2-40B4-BE49-F238E27FC236}">
                <a16:creationId xmlns:a16="http://schemas.microsoft.com/office/drawing/2014/main" id="{B9BD735C-0AC1-3CD1-E6BA-A2CA0582C5E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656843" y="4803648"/>
            <a:ext cx="2069690" cy="47514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t-EE" dirty="0"/>
              <a:t>Andrus laansalu</a:t>
            </a:r>
            <a:endParaRPr lang="en-GB" dirty="0"/>
          </a:p>
        </p:txBody>
      </p:sp>
      <p:pic>
        <p:nvPicPr>
          <p:cNvPr id="21" name="Picture Placeholder 20" descr="A picture containing person, human face, smile, wrinkle&#10;&#10;Description automatically generated">
            <a:extLst>
              <a:ext uri="{FF2B5EF4-FFF2-40B4-BE49-F238E27FC236}">
                <a16:creationId xmlns:a16="http://schemas.microsoft.com/office/drawing/2014/main" id="{3E14EF20-264C-57A3-B8BD-E7C69C72E3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5848" r="5848"/>
          <a:stretch>
            <a:fillRect/>
          </a:stretch>
        </p:blipFill>
        <p:spPr>
          <a:xfrm>
            <a:off x="1069975" y="1663700"/>
            <a:ext cx="2908300" cy="2470150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0E8009D-777D-6BF0-881E-D7870C642213}"/>
              </a:ext>
            </a:extLst>
          </p:cNvPr>
          <p:cNvSpPr/>
          <p:nvPr/>
        </p:nvSpPr>
        <p:spPr>
          <a:xfrm>
            <a:off x="4312444" y="3297449"/>
            <a:ext cx="3590925" cy="247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/>
              <a:t>THE IDEA...</a:t>
            </a:r>
          </a:p>
          <a:p>
            <a:pPr algn="ctr"/>
            <a:endParaRPr lang="et-EE" dirty="0"/>
          </a:p>
          <a:p>
            <a:pPr algn="ctr"/>
            <a:r>
              <a:rPr lang="et-EE" dirty="0"/>
              <a:t>...was to generate a simple program working with a simple database.</a:t>
            </a:r>
          </a:p>
          <a:p>
            <a:pPr algn="ctr"/>
            <a:r>
              <a:rPr lang="et-EE" dirty="0"/>
              <a:t>Creating a team of people is sometimes hard. Random Dream Team Picker does this for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00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AD99-849A-7DB0-8C56-AB946415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</p:spPr>
        <p:txBody>
          <a:bodyPr>
            <a:normAutofit/>
          </a:bodyPr>
          <a:lstStyle/>
          <a:p>
            <a:r>
              <a:rPr lang="et-EE" dirty="0"/>
              <a:t>Process flow overview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A276D47-3E23-672B-E118-3E08F7B9EA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06410"/>
            <a:ext cx="5066324" cy="422365"/>
          </a:xfrm>
        </p:spPr>
        <p:txBody>
          <a:bodyPr/>
          <a:lstStyle/>
          <a:p>
            <a:r>
              <a:rPr lang="et-EE" dirty="0"/>
              <a:t>Keeping things simple </a:t>
            </a:r>
            <a:endParaRPr lang="en-US" dirty="0"/>
          </a:p>
        </p:txBody>
      </p:sp>
      <p:pic>
        <p:nvPicPr>
          <p:cNvPr id="9" name="Content Placeholder 8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882B9001-6C33-E65B-57B7-C7198BB0B6E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600200" y="1628775"/>
            <a:ext cx="9086850" cy="5111353"/>
          </a:xfrm>
        </p:spPr>
      </p:pic>
    </p:spTree>
    <p:extLst>
      <p:ext uri="{BB962C8B-B14F-4D97-AF65-F5344CB8AC3E}">
        <p14:creationId xmlns:p14="http://schemas.microsoft.com/office/powerpoint/2010/main" val="157436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PROS &amp; Cons</a:t>
            </a:r>
            <a:r>
              <a:rPr lang="et-EE" dirty="0"/>
              <a:t> from process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FBEB7-A9AF-468F-820B-D9077A7D0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6584" y="1780685"/>
            <a:ext cx="2743200" cy="42236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27C79B-F024-434C-825D-15CEE8092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72284" y="2203050"/>
            <a:ext cx="3389065" cy="2560320"/>
          </a:xfrm>
        </p:spPr>
        <p:txBody>
          <a:bodyPr rtlCol="0"/>
          <a:lstStyle>
            <a:defPPr>
              <a:defRPr lang="en-GB"/>
            </a:defPPr>
          </a:lstStyle>
          <a:p>
            <a:pPr marL="171450" indent="-171450" rtl="0">
              <a:buFont typeface="Segoe UI Light" panose="020B0502040204020203" pitchFamily="34" charset="0"/>
              <a:buChar char="⁺"/>
            </a:pPr>
            <a:r>
              <a:rPr lang="et-EE" dirty="0"/>
              <a:t>Easy program for ultra-beginners</a:t>
            </a:r>
          </a:p>
          <a:p>
            <a:pPr marL="171450" indent="-171450" rtl="0">
              <a:buFont typeface="Segoe UI Light" panose="020B0502040204020203" pitchFamily="34" charset="0"/>
              <a:buChar char="⁺"/>
            </a:pPr>
            <a:r>
              <a:rPr lang="et-EE" dirty="0"/>
              <a:t>Easy database for not-so-into-programming people</a:t>
            </a:r>
          </a:p>
          <a:p>
            <a:pPr marL="171450" indent="-171450" rtl="0">
              <a:buFont typeface="Segoe UI Light" panose="020B0502040204020203" pitchFamily="34" charset="0"/>
              <a:buChar char="⁺"/>
            </a:pPr>
            <a:r>
              <a:rPr lang="et-EE" dirty="0"/>
              <a:t>Lots of new information</a:t>
            </a:r>
          </a:p>
          <a:p>
            <a:pPr marL="171450" indent="-171450" rtl="0">
              <a:buFont typeface="Segoe UI Light" panose="020B0502040204020203" pitchFamily="34" charset="0"/>
              <a:buChar char="⁺"/>
            </a:pPr>
            <a:r>
              <a:rPr lang="et-EE" dirty="0"/>
              <a:t>Maybe sometimes in the future one of us has a chance be a programmer</a:t>
            </a:r>
          </a:p>
          <a:p>
            <a:pPr marL="171450" indent="-171450" rtl="0">
              <a:buFont typeface="Segoe UI Light" panose="020B0502040204020203" pitchFamily="34" charset="0"/>
              <a:buChar char="⁺"/>
            </a:pPr>
            <a:r>
              <a:rPr lang="et-EE" dirty="0"/>
              <a:t>Teamwork – can discuss things with your teammate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E769AD8-E32B-4302-A770-0424AC0A2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1780685"/>
            <a:ext cx="2743200" cy="42236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Cons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F231637-753A-4454-98CA-FD968C0D94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203050"/>
            <a:ext cx="2743200" cy="2560320"/>
          </a:xfrm>
        </p:spPr>
        <p:txBody>
          <a:bodyPr rtlCol="0"/>
          <a:lstStyle>
            <a:defPPr>
              <a:defRPr lang="en-GB"/>
            </a:defPPr>
          </a:lstStyle>
          <a:p>
            <a:pPr marL="171450" indent="-171450" rtl="0">
              <a:buFont typeface="Segoe UI Light" panose="020B0502040204020203" pitchFamily="34" charset="0"/>
              <a:buChar char="⁻"/>
            </a:pPr>
            <a:r>
              <a:rPr lang="et-EE" dirty="0"/>
              <a:t>Really hard week to find time for this</a:t>
            </a:r>
            <a:endParaRPr lang="en-GB" dirty="0"/>
          </a:p>
          <a:p>
            <a:pPr marL="171450" indent="-171450" rtl="0">
              <a:buFont typeface="Segoe UI Light" panose="020B0502040204020203" pitchFamily="34" charset="0"/>
              <a:buChar char="⁻"/>
            </a:pPr>
            <a:r>
              <a:rPr lang="et-EE" dirty="0"/>
              <a:t>Small burnout</a:t>
            </a:r>
            <a:endParaRPr lang="en-GB" dirty="0"/>
          </a:p>
          <a:p>
            <a:pPr marL="171450" indent="-171450" rtl="0">
              <a:buFont typeface="Segoe UI Light" panose="020B0502040204020203" pitchFamily="34" charset="0"/>
              <a:buChar char="⁻"/>
            </a:pPr>
            <a:r>
              <a:rPr lang="et-EE" dirty="0"/>
              <a:t>Things are not working as they should</a:t>
            </a:r>
          </a:p>
          <a:p>
            <a:pPr marL="171450" indent="-171450" rtl="0">
              <a:buFont typeface="Segoe UI Light" panose="020B0502040204020203" pitchFamily="34" charset="0"/>
              <a:buChar char="⁻"/>
            </a:pPr>
            <a:r>
              <a:rPr lang="et-EE" dirty="0"/>
              <a:t>Still not sure if it is enought to not get expelled from SDA </a:t>
            </a:r>
            <a:endParaRPr lang="en-GB" dirty="0"/>
          </a:p>
        </p:txBody>
      </p:sp>
      <p:pic>
        <p:nvPicPr>
          <p:cNvPr id="18" name="Picture Placeholder 17" descr="A group of yellow smiley faces&#10;&#10;Description automatically generated with low confidence">
            <a:extLst>
              <a:ext uri="{FF2B5EF4-FFF2-40B4-BE49-F238E27FC236}">
                <a16:creationId xmlns:a16="http://schemas.microsoft.com/office/drawing/2014/main" id="{8F012A52-7FC4-B360-4F41-D64865E8F2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8542" b="38542"/>
          <a:stretch>
            <a:fillRect/>
          </a:stretch>
        </p:blipFill>
        <p:spPr>
          <a:xfrm>
            <a:off x="0" y="5286375"/>
            <a:ext cx="12192000" cy="1571625"/>
          </a:xfrm>
        </p:spPr>
      </p:pic>
    </p:spTree>
    <p:extLst>
      <p:ext uri="{BB962C8B-B14F-4D97-AF65-F5344CB8AC3E}">
        <p14:creationId xmlns:p14="http://schemas.microsoft.com/office/powerpoint/2010/main" val="376439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4F56-9F50-2D13-AF7F-E0580070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What to do next?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FEFEF-231D-CA00-E755-A5D3E7348B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6584" y="2065292"/>
            <a:ext cx="2743200" cy="422365"/>
          </a:xfrm>
        </p:spPr>
        <p:txBody>
          <a:bodyPr/>
          <a:lstStyle/>
          <a:p>
            <a:r>
              <a:rPr lang="et-EE" dirty="0"/>
              <a:t>Improve...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814E5-3A1C-6BF9-4CB6-5DC90E2367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86584" y="2916555"/>
            <a:ext cx="2743200" cy="256032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t-EE" sz="1500" dirty="0"/>
              <a:t>Make more options to database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t-EE" sz="1500" dirty="0"/>
              <a:t>Make the code better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t-EE" sz="1500" dirty="0"/>
              <a:t>Deal with missing parts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t-EE" sz="1500" dirty="0"/>
              <a:t>Make options to sort the list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t-EE" sz="1500" dirty="0"/>
              <a:t>Clean the code from comments</a:t>
            </a:r>
            <a:endParaRPr lang="en-GB" sz="1500" dirty="0"/>
          </a:p>
        </p:txBody>
      </p:sp>
      <p:pic>
        <p:nvPicPr>
          <p:cNvPr id="9" name="Picture Placeholder 8" descr="A person with long hair and a beard&#10;&#10;Description automatically generated with low confidence">
            <a:extLst>
              <a:ext uri="{FF2B5EF4-FFF2-40B4-BE49-F238E27FC236}">
                <a16:creationId xmlns:a16="http://schemas.microsoft.com/office/drawing/2014/main" id="{7B0E3E97-2E89-8D4F-4283-6FAA348152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6134" r="6134"/>
          <a:stretch>
            <a:fillRect/>
          </a:stretch>
        </p:blipFill>
        <p:spPr>
          <a:xfrm>
            <a:off x="6848475" y="2276475"/>
            <a:ext cx="3638550" cy="3200400"/>
          </a:xfrm>
        </p:spPr>
      </p:pic>
    </p:spTree>
    <p:extLst>
      <p:ext uri="{BB962C8B-B14F-4D97-AF65-F5344CB8AC3E}">
        <p14:creationId xmlns:p14="http://schemas.microsoft.com/office/powerpoint/2010/main" val="427793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83289-DAC6-1236-F099-62C5C2CD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105" y="3878008"/>
            <a:ext cx="3097320" cy="978408"/>
          </a:xfrm>
        </p:spPr>
        <p:txBody>
          <a:bodyPr anchor="ctr">
            <a:normAutofit/>
          </a:bodyPr>
          <a:lstStyle/>
          <a:p>
            <a:r>
              <a:rPr lang="et-EE" sz="2700" dirty="0"/>
              <a:t>Thank you for watching</a:t>
            </a:r>
            <a:endParaRPr lang="en-GB" sz="2700" dirty="0"/>
          </a:p>
        </p:txBody>
      </p:sp>
      <p:pic>
        <p:nvPicPr>
          <p:cNvPr id="9" name="Picture 8" descr="Stick figure families holding hands">
            <a:extLst>
              <a:ext uri="{FF2B5EF4-FFF2-40B4-BE49-F238E27FC236}">
                <a16:creationId xmlns:a16="http://schemas.microsoft.com/office/drawing/2014/main" id="{87B3F463-93A4-4000-E56A-7E101F2D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383" b="37383"/>
          <a:stretch/>
        </p:blipFill>
        <p:spPr>
          <a:xfrm>
            <a:off x="20" y="10"/>
            <a:ext cx="12191980" cy="2051040"/>
          </a:xfrm>
          <a:prstGeom prst="rect">
            <a:avLst/>
          </a:prstGeom>
          <a:noFill/>
        </p:spPr>
      </p:pic>
      <p:pic>
        <p:nvPicPr>
          <p:cNvPr id="10" name="Picture Placeholder 9" descr="A person with his mouth open">
            <a:extLst>
              <a:ext uri="{FF2B5EF4-FFF2-40B4-BE49-F238E27FC236}">
                <a16:creationId xmlns:a16="http://schemas.microsoft.com/office/drawing/2014/main" id="{71B08D99-5D08-6FEB-21B3-C5148AB358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864" r="7864"/>
          <a:stretch>
            <a:fillRect/>
          </a:stretch>
        </p:blipFill>
        <p:spPr>
          <a:xfrm>
            <a:off x="5905500" y="2724150"/>
            <a:ext cx="4962525" cy="3286125"/>
          </a:xfrm>
        </p:spPr>
      </p:pic>
    </p:spTree>
    <p:extLst>
      <p:ext uri="{BB962C8B-B14F-4D97-AF65-F5344CB8AC3E}">
        <p14:creationId xmlns:p14="http://schemas.microsoft.com/office/powerpoint/2010/main" val="218824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0155769_TF45300960_Win32" id="{5400706B-BAD2-4A1E-97CD-E94A562E7EB6}" vid="{F1F6C31A-5684-4223-81FE-A87E9CD417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{8213E877-89B8-40AD-A558-303C4977448E}tf45300960_win32</Template>
  <TotalTime>221</TotalTime>
  <Words>207</Words>
  <Application>Microsoft Office PowerPoint</Application>
  <PresentationFormat>Widescreen</PresentationFormat>
  <Paragraphs>49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Segoe UI</vt:lpstr>
      <vt:lpstr>Segoe UI Light</vt:lpstr>
      <vt:lpstr>Wingdings</vt:lpstr>
      <vt:lpstr>Office Theme</vt:lpstr>
      <vt:lpstr>Random Dream team picker</vt:lpstr>
      <vt:lpstr>Project goals</vt:lpstr>
      <vt:lpstr>Meet our team</vt:lpstr>
      <vt:lpstr>Process flow overview</vt:lpstr>
      <vt:lpstr>PROS &amp; Cons from process</vt:lpstr>
      <vt:lpstr>What to do next?</vt:lpstr>
      <vt:lpstr>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 team random picker</dc:title>
  <dc:creator>Mariliis Kitsapea</dc:creator>
  <cp:lastModifiedBy>Mariliis Kitsapea</cp:lastModifiedBy>
  <cp:revision>1</cp:revision>
  <dcterms:created xsi:type="dcterms:W3CDTF">2023-05-28T12:46:26Z</dcterms:created>
  <dcterms:modified xsi:type="dcterms:W3CDTF">2023-05-28T16:27:46Z</dcterms:modified>
</cp:coreProperties>
</file>